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7" r:id="rId5"/>
    <p:sldId id="258" r:id="rId6"/>
    <p:sldId id="268" r:id="rId7"/>
    <p:sldId id="269" r:id="rId8"/>
    <p:sldId id="270" r:id="rId9"/>
    <p:sldId id="271" r:id="rId10"/>
    <p:sldId id="272" r:id="rId11"/>
    <p:sldId id="273" r:id="rId12"/>
    <p:sldId id="266" r:id="rId13"/>
    <p:sldId id="274" r:id="rId14"/>
    <p:sldId id="275" r:id="rId15"/>
    <p:sldId id="276" r:id="rId16"/>
    <p:sldId id="25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7949" autoAdjust="0"/>
  </p:normalViewPr>
  <p:slideViewPr>
    <p:cSldViewPr snapToGrid="0" showGuides="1">
      <p:cViewPr varScale="1">
        <p:scale>
          <a:sx n="86" d="100"/>
          <a:sy n="86" d="100"/>
        </p:scale>
        <p:origin x="98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Statistics here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9-4D45-A079-9DF887D3CF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9-4D45-A079-9DF887D3CF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C9-4D45-A079-9DF887D3CF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2004432"/>
        <c:axId val="562004112"/>
      </c:barChart>
      <c:catAx>
        <c:axId val="56200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112"/>
        <c:crosses val="autoZero"/>
        <c:auto val="1"/>
        <c:lblAlgn val="ctr"/>
        <c:lblOffset val="100"/>
        <c:noMultiLvlLbl val="0"/>
      </c:catAx>
      <c:valAx>
        <c:axId val="56200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E8-154A-9681-C6C3C60B7B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E8-154A-9681-C6C3C60B7B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E8-154A-9681-C6C3C60B7B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E8-154A-9681-C6C3C60B7B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73-484D-BAD2-07E653310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639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contoso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 comes here</a:t>
            </a:r>
          </a:p>
        </p:txBody>
      </p:sp>
      <p:pic>
        <p:nvPicPr>
          <p:cNvPr id="10" name="Picture Placeholder 9" descr="cityscape&#10;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ityscape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http://www.contoso.com/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http://www.contoso.com/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68D7CE-0756-4C36-B665-7BEB4733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 Alt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 comes here</a:t>
            </a:r>
          </a:p>
        </p:txBody>
      </p:sp>
      <p:pic>
        <p:nvPicPr>
          <p:cNvPr id="10" name="Picture Placeholder 9" descr="city scape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divider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11" name="Picture Placeholder 10" descr="city skylin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 descr="skycra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 descr="skyscraper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01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22" name="Picture Placeholder 21" descr="downtown area at dusk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Topic 02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 comes here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Topic 02 comes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</a:t>
            </a:r>
          </a:p>
        </p:txBody>
      </p:sp>
      <p:graphicFrame>
        <p:nvGraphicFramePr>
          <p:cNvPr id="6" name="Chart 5" descr="column chart">
            <a:extLst>
              <a:ext uri="{FF2B5EF4-FFF2-40B4-BE49-F238E27FC236}">
                <a16:creationId xmlns:a16="http://schemas.microsoft.com/office/drawing/2014/main" id="{C062A1BC-6630-4B2A-9929-8780DBCEC3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510050"/>
              </p:ext>
            </p:extLst>
          </p:nvPr>
        </p:nvGraphicFramePr>
        <p:xfrm>
          <a:off x="515938" y="1616856"/>
          <a:ext cx="6400677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7600994"/>
              </p:ext>
            </p:extLst>
          </p:nvPr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E52E89-C526-4F73-86FB-0EB31587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406185"/>
              </p:ext>
            </p:extLst>
          </p:nvPr>
        </p:nvGraphicFramePr>
        <p:xfrm>
          <a:off x="515938" y="1610463"/>
          <a:ext cx="11150600" cy="392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20205786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509247184"/>
                    </a:ext>
                  </a:extLst>
                </a:gridCol>
              </a:tblGrid>
              <a:tr h="592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01</a:t>
                      </a:r>
                      <a:endParaRPr lang="en-IN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02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03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04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05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Item 01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02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03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04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05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06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73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07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80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08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6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2734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776</Words>
  <Application>Microsoft Office PowerPoint</Application>
  <PresentationFormat>Widescreen</PresentationFormat>
  <Paragraphs>125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Corbel</vt:lpstr>
      <vt:lpstr>Office Theme</vt:lpstr>
      <vt:lpstr>Presentation title</vt:lpstr>
      <vt:lpstr>Presentation title Alt</vt:lpstr>
      <vt:lpstr>Section divider</vt:lpstr>
      <vt:lpstr>Content 01 </vt:lpstr>
      <vt:lpstr>Content 02 </vt:lpstr>
      <vt:lpstr>Comparison 01</vt:lpstr>
      <vt:lpstr>Comparison 02</vt:lpstr>
      <vt:lpstr>Chart</vt:lpstr>
      <vt:lpstr>Table</vt:lpstr>
      <vt:lpstr>team</vt:lpstr>
      <vt:lpstr>Thank you</vt:lpstr>
      <vt:lpstr>Thank you!</vt:lpstr>
      <vt:lpstr>Customize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Mohamed</dc:creator>
  <cp:lastModifiedBy>Mohamed</cp:lastModifiedBy>
  <cp:revision>1</cp:revision>
  <dcterms:created xsi:type="dcterms:W3CDTF">2021-03-05T19:18:38Z</dcterms:created>
  <dcterms:modified xsi:type="dcterms:W3CDTF">2021-03-05T19:19:29Z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